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28" d="100"/>
          <a:sy n="128" d="100"/>
        </p:scale>
        <p:origin x="162" y="9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video" Target="../media/media2.mp4"/><Relationship Id="rId16" Type="http://schemas.openxmlformats.org/officeDocument/2006/relationships/image" Target="../media/image15.png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228935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245432" y="1219197"/>
            <a:ext cx="2971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226136" y="1219197"/>
            <a:ext cx="2886696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249142" y="3273828"/>
            <a:ext cx="2976994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229846" y="3273828"/>
            <a:ext cx="2882986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245432" y="5328456"/>
            <a:ext cx="29718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226136" y="5328462"/>
            <a:ext cx="2886696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Substitute Steamed</a:t>
            </a:r>
          </a:p>
          <a:p>
            <a:pPr algn="ctr"/>
            <a:r>
              <a:rPr lang="en-US" dirty="0"/>
              <a:t>Rice with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019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 Chicken $1.69</a:t>
            </a:r>
          </a:p>
          <a:p>
            <a:pPr algn="ctr"/>
            <a:r>
              <a:rPr lang="en-US" dirty="0"/>
              <a:t>(4 oz.) 170 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76200" y="4343400"/>
            <a:ext cx="6019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Chicken Teriyaki $6.39</a:t>
            </a:r>
          </a:p>
          <a:p>
            <a:pPr algn="ctr"/>
            <a:r>
              <a:rPr lang="en-US" dirty="0"/>
              <a:t>640 Cal</a:t>
            </a:r>
          </a:p>
          <a:p>
            <a:pPr algn="ctr"/>
            <a:r>
              <a:rPr lang="en-US" dirty="0"/>
              <a:t>SERVED WITH: • Mixed Vegetables • Steamed Rice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87848-27AF-4196-972B-0D7E35F198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2"/>
          <a:stretch/>
        </p:blipFill>
        <p:spPr>
          <a:xfrm>
            <a:off x="52633" y="133313"/>
            <a:ext cx="5190068" cy="4158441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769EF-37FE-49BF-BA0F-901F4E48A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24897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</a:t>
            </a:r>
            <a:r>
              <a:rPr lang="en-US" dirty="0"/>
              <a:t> </a:t>
            </a:r>
            <a:r>
              <a:rPr lang="en-US" sz="2000" dirty="0"/>
              <a:t>OF THE DAY</a:t>
            </a:r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32" presetClass="emph" presetSubtype="0" fill="remove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31" presetClass="exit" presetSubtype="0" fill="remove" nodeType="afterEffect">
                                      <p:stCondLst>
                                        <p:cond delay="29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0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3502" y="335006"/>
            <a:ext cx="2362200" cy="25826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8384" y="335006"/>
            <a:ext cx="2362200" cy="25826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252" y="2923066"/>
            <a:ext cx="2362200" cy="16567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304" y="2923066"/>
            <a:ext cx="2362200" cy="165672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198" y="2477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780928"/>
            <a:ext cx="4724400" cy="20778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82504" y="4659552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3E3D-4340-4781-81CE-C1F621920A0C}"/>
              </a:ext>
            </a:extLst>
          </p:cNvPr>
          <p:cNvSpPr txBox="1"/>
          <p:nvPr/>
        </p:nvSpPr>
        <p:spPr>
          <a:xfrm>
            <a:off x="15240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F9F1E-CE7A-4722-907E-97D74451545A}"/>
              </a:ext>
            </a:extLst>
          </p:cNvPr>
          <p:cNvSpPr txBox="1"/>
          <p:nvPr/>
        </p:nvSpPr>
        <p:spPr>
          <a:xfrm>
            <a:off x="113308" y="2635295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190 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127BE-BA1E-4FA0-9CE9-4919954E36C3}"/>
              </a:ext>
            </a:extLst>
          </p:cNvPr>
          <p:cNvSpPr txBox="1"/>
          <p:nvPr/>
        </p:nvSpPr>
        <p:spPr>
          <a:xfrm>
            <a:off x="1957945" y="2635294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B21F8-D0FC-47EC-BA28-C329DCC99A18}"/>
              </a:ext>
            </a:extLst>
          </p:cNvPr>
          <p:cNvSpPr txBox="1"/>
          <p:nvPr/>
        </p:nvSpPr>
        <p:spPr>
          <a:xfrm>
            <a:off x="2552698" y="2635294"/>
            <a:ext cx="108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160 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17087-1B4E-4C79-8FA7-FAEF3373A696}"/>
              </a:ext>
            </a:extLst>
          </p:cNvPr>
          <p:cNvSpPr txBox="1"/>
          <p:nvPr/>
        </p:nvSpPr>
        <p:spPr>
          <a:xfrm>
            <a:off x="4057044" y="2635294"/>
            <a:ext cx="71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8338D-C699-4DC4-A169-8771DD2BD8D2}"/>
              </a:ext>
            </a:extLst>
          </p:cNvPr>
          <p:cNvSpPr txBox="1"/>
          <p:nvPr/>
        </p:nvSpPr>
        <p:spPr>
          <a:xfrm>
            <a:off x="152400" y="4267200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260 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D713-4E4E-4A73-8C47-B94D4AF15B13}"/>
              </a:ext>
            </a:extLst>
          </p:cNvPr>
          <p:cNvSpPr txBox="1"/>
          <p:nvPr/>
        </p:nvSpPr>
        <p:spPr>
          <a:xfrm>
            <a:off x="2004307" y="4271645"/>
            <a:ext cx="51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2.49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D73BE-8ED4-4A9A-9A15-895FD9027645}"/>
              </a:ext>
            </a:extLst>
          </p:cNvPr>
          <p:cNvSpPr txBox="1"/>
          <p:nvPr/>
        </p:nvSpPr>
        <p:spPr>
          <a:xfrm>
            <a:off x="2462202" y="4271645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390 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D5A1E-7474-4E5C-9401-6B931FA60466}"/>
              </a:ext>
            </a:extLst>
          </p:cNvPr>
          <p:cNvSpPr txBox="1"/>
          <p:nvPr/>
        </p:nvSpPr>
        <p:spPr>
          <a:xfrm>
            <a:off x="4357401" y="4271645"/>
            <a:ext cx="51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3.59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3DDD-FE68-48F7-BC2E-7D7180A1C411}"/>
              </a:ext>
            </a:extLst>
          </p:cNvPr>
          <p:cNvSpPr txBox="1"/>
          <p:nvPr/>
        </p:nvSpPr>
        <p:spPr>
          <a:xfrm>
            <a:off x="195101" y="5965988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Mixed vegetables &amp; steamed rice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3.49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410 Cal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C6E6BF-6D87-4F67-8D96-2D5125B92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4" y="43472"/>
            <a:ext cx="3712146" cy="2227288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CDA82B-39E0-44C7-869E-880448E91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09F25D-C808-4309-8305-187A3469F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65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FE13D8D-D1AE-4C37-9CAD-D4143212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610708"/>
              </p:ext>
            </p:extLst>
          </p:nvPr>
        </p:nvGraphicFramePr>
        <p:xfrm>
          <a:off x="4987318" y="2148082"/>
          <a:ext cx="7098794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193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Coke Drinks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0-260 Cal                    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0-380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Lemonade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190-250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Bottled Water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Hot Green Tea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 Drink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10-230 Cal                   2.19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87318" y="1958764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6E68678-E278-4B89-A34F-32B41CC89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0" y="2667169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0D114-344B-4319-8B8F-3C177FE5C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4" y="3223174"/>
            <a:ext cx="428738" cy="428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F97C4D-A983-4283-957D-932CA7020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3597605"/>
            <a:ext cx="463076" cy="463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CEBF6-5475-4C7A-B913-6E1D8922F9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6" y="4094163"/>
            <a:ext cx="311672" cy="311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B5D1DF-A7FD-47B0-BA65-FC36567F37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9" y="4276699"/>
            <a:ext cx="391006" cy="391006"/>
          </a:xfrm>
          <a:prstGeom prst="rect">
            <a:avLst/>
          </a:prstGeom>
        </p:spPr>
      </p:pic>
      <p:pic>
        <p:nvPicPr>
          <p:cNvPr id="8" name="Word_Banner">
            <a:hlinkClick r:id="" action="ppaction://media"/>
            <a:extLst>
              <a:ext uri="{FF2B5EF4-FFF2-40B4-BE49-F238E27FC236}">
                <a16:creationId xmlns:a16="http://schemas.microsoft.com/office/drawing/2014/main" id="{58D6F7D1-ACA7-4E59-84CB-67743F1F11E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03556" y="4741884"/>
            <a:ext cx="7082555" cy="205768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1066</TotalTime>
  <Words>111</Words>
  <Application>Microsoft Office PowerPoint</Application>
  <PresentationFormat>Widescreen</PresentationFormat>
  <Paragraphs>41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47</cp:revision>
  <dcterms:created xsi:type="dcterms:W3CDTF">2019-04-22T00:54:34Z</dcterms:created>
  <dcterms:modified xsi:type="dcterms:W3CDTF">2019-05-03T12:51:37Z</dcterms:modified>
</cp:coreProperties>
</file>